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363" r:id="rId2"/>
    <p:sldId id="348" r:id="rId3"/>
    <p:sldId id="364" r:id="rId4"/>
    <p:sldId id="350" r:id="rId5"/>
    <p:sldId id="360" r:id="rId6"/>
    <p:sldId id="365" r:id="rId7"/>
    <p:sldId id="366" r:id="rId8"/>
    <p:sldId id="3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103" d="100"/>
          <a:sy n="10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AA52E-233E-4C6B-9B51-EC0B4909C7F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FF1E5F-6C6C-4AB4-AB82-F1614F1F886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11D23A-C1B1-409C-943E-247A34DBA0B0}" type="parTrans" cxnId="{392CCC0A-C3EC-4EB7-8D8D-073352F2681F}">
      <dgm:prSet/>
      <dgm:spPr/>
      <dgm:t>
        <a:bodyPr/>
        <a:lstStyle/>
        <a:p>
          <a:endParaRPr lang="ru-RU"/>
        </a:p>
      </dgm:t>
    </dgm:pt>
    <dgm:pt modelId="{7E8490A3-531F-48D7-ACF5-7BD29F2A2D38}" type="sibTrans" cxnId="{392CCC0A-C3EC-4EB7-8D8D-073352F2681F}">
      <dgm:prSet/>
      <dgm:spPr/>
      <dgm:t>
        <a:bodyPr/>
        <a:lstStyle/>
        <a:p>
          <a:endParaRPr lang="ru-RU"/>
        </a:p>
      </dgm:t>
    </dgm:pt>
    <dgm:pt modelId="{DB318887-6154-49F9-B1F7-985B21C8AC7F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совершенствовать систему сопровождения творческого потенциала детей, осуществлять  их социальную защиту и поддержки;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14DE0-D3DE-41CC-924B-E5008B951635}" type="parTrans" cxnId="{41D7E9EC-C3EB-4F92-84AC-3AF7AB4767AE}">
      <dgm:prSet/>
      <dgm:spPr/>
      <dgm:t>
        <a:bodyPr/>
        <a:lstStyle/>
        <a:p>
          <a:endParaRPr lang="ru-RU"/>
        </a:p>
      </dgm:t>
    </dgm:pt>
    <dgm:pt modelId="{88E4808B-5092-4F27-AD9F-A1774080941F}" type="sibTrans" cxnId="{41D7E9EC-C3EB-4F92-84AC-3AF7AB4767AE}">
      <dgm:prSet/>
      <dgm:spPr/>
      <dgm:t>
        <a:bodyPr/>
        <a:lstStyle/>
        <a:p>
          <a:endParaRPr lang="ru-RU"/>
        </a:p>
      </dgm:t>
    </dgm:pt>
    <dgm:pt modelId="{170429C7-EC45-404A-A593-95D3BBD33247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творческий потенциал, раскрыть индивидуальность каждого ученика школы, показать их увлечения, талантливость через работу в газете; 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061787-B4E7-4EF4-85AB-DCFB8FCED431}" type="parTrans" cxnId="{82C34E4D-A8E0-40E6-9B39-43201658EEF6}">
      <dgm:prSet/>
      <dgm:spPr/>
      <dgm:t>
        <a:bodyPr/>
        <a:lstStyle/>
        <a:p>
          <a:endParaRPr lang="ru-RU"/>
        </a:p>
      </dgm:t>
    </dgm:pt>
    <dgm:pt modelId="{1C0DDB65-AEB0-4B25-9D5B-E50FD3017B4D}" type="sibTrans" cxnId="{82C34E4D-A8E0-40E6-9B39-43201658EEF6}">
      <dgm:prSet/>
      <dgm:spPr/>
      <dgm:t>
        <a:bodyPr/>
        <a:lstStyle/>
        <a:p>
          <a:endParaRPr lang="ru-RU"/>
        </a:p>
      </dgm:t>
    </dgm:pt>
    <dgm:pt modelId="{50DABC24-761C-465C-9C61-E721A13F0383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творческие способности младших школьников в процессе знакомства и освоения новых способов создания сказок, открывающих возможности импровизации, фантазии и воображения;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1F23D-2D96-4A9B-85A6-4634786A3F12}" type="parTrans" cxnId="{2AB0C605-BF4B-4A17-9884-E7D4120D75F6}">
      <dgm:prSet/>
      <dgm:spPr/>
      <dgm:t>
        <a:bodyPr/>
        <a:lstStyle/>
        <a:p>
          <a:endParaRPr lang="ru-RU"/>
        </a:p>
      </dgm:t>
    </dgm:pt>
    <dgm:pt modelId="{FCBA7721-CE49-45FB-99D6-84892EEE2ABB}" type="sibTrans" cxnId="{2AB0C605-BF4B-4A17-9884-E7D4120D75F6}">
      <dgm:prSet/>
      <dgm:spPr/>
      <dgm:t>
        <a:bodyPr/>
        <a:lstStyle/>
        <a:p>
          <a:endParaRPr lang="ru-RU"/>
        </a:p>
      </dgm:t>
    </dgm:pt>
    <dgm:pt modelId="{3A686D95-F34A-424D-BEA9-C5B2B12568FC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помочь подросткам наладить эффективное взаимодействие с окружающими, построить уважение к себе и успешность своей деятельности;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7747-D0F9-48D5-8468-9C30C86155F4}" type="parTrans" cxnId="{5A3D2701-C7CF-4854-BEDE-F03BEA195206}">
      <dgm:prSet/>
      <dgm:spPr/>
      <dgm:t>
        <a:bodyPr/>
        <a:lstStyle/>
        <a:p>
          <a:endParaRPr lang="ru-RU"/>
        </a:p>
      </dgm:t>
    </dgm:pt>
    <dgm:pt modelId="{ACDE5E5B-BFF1-409F-8913-1C5B866134CA}" type="sibTrans" cxnId="{5A3D2701-C7CF-4854-BEDE-F03BEA195206}">
      <dgm:prSet/>
      <dgm:spPr/>
      <dgm:t>
        <a:bodyPr/>
        <a:lstStyle/>
        <a:p>
          <a:endParaRPr lang="ru-RU"/>
        </a:p>
      </dgm:t>
    </dgm:pt>
    <dgm:pt modelId="{E096FD93-713A-4773-AF53-280DFC9930AE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ознакомить старшеклассников с методами развития творчества и креативности, найти себя в процессе творения и созидания творческих идей;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0FFDD-7432-4E62-8341-8807CDDEE558}" type="parTrans" cxnId="{3BF32C27-D384-4619-8FF7-037182F99B70}">
      <dgm:prSet/>
      <dgm:spPr/>
      <dgm:t>
        <a:bodyPr/>
        <a:lstStyle/>
        <a:p>
          <a:endParaRPr lang="ru-RU"/>
        </a:p>
      </dgm:t>
    </dgm:pt>
    <dgm:pt modelId="{6830DA10-27B7-4CA9-B9B5-8D388014ADDE}" type="sibTrans" cxnId="{3BF32C27-D384-4619-8FF7-037182F99B70}">
      <dgm:prSet/>
      <dgm:spPr/>
      <dgm:t>
        <a:bodyPr/>
        <a:lstStyle/>
        <a:p>
          <a:endParaRPr lang="ru-RU"/>
        </a:p>
      </dgm:t>
    </dgm:pt>
    <dgm:pt modelId="{DFD639E8-F0CA-4049-B941-60400B1877A1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 способности анализировать ситуации, чтобы управлять своей жизнью, расширить чувствительности восприятия себя, других людей и окружающего мира с помощью кинотерапии;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0E6F9-D7C9-4752-82C8-F76D828C7943}" type="sibTrans" cxnId="{74270A89-93AF-4A25-BDF8-EA9A0306C3F6}">
      <dgm:prSet/>
      <dgm:spPr/>
      <dgm:t>
        <a:bodyPr/>
        <a:lstStyle/>
        <a:p>
          <a:endParaRPr lang="ru-RU"/>
        </a:p>
      </dgm:t>
    </dgm:pt>
    <dgm:pt modelId="{F266829E-A48D-4555-A73E-3A65EF57957E}" type="parTrans" cxnId="{74270A89-93AF-4A25-BDF8-EA9A0306C3F6}">
      <dgm:prSet/>
      <dgm:spPr/>
      <dgm:t>
        <a:bodyPr/>
        <a:lstStyle/>
        <a:p>
          <a:endParaRPr lang="ru-RU"/>
        </a:p>
      </dgm:t>
    </dgm:pt>
    <dgm:pt modelId="{DBF31711-12D7-49B8-8985-F2A033144EB0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развитию и социальной самореализации школьников путем ознакомления с различными видами социальной активности, вовлечения школьников во Всемирное добровольческое движение.</a:t>
          </a:r>
          <a:endParaRPr lang="ru-RU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505DB8-2CB6-417B-9F80-65F21158EE1E}" type="parTrans" cxnId="{D9F89EFD-4A82-4B95-A41D-33167816E3F2}">
      <dgm:prSet/>
      <dgm:spPr/>
      <dgm:t>
        <a:bodyPr/>
        <a:lstStyle/>
        <a:p>
          <a:endParaRPr lang="ru-RU"/>
        </a:p>
      </dgm:t>
    </dgm:pt>
    <dgm:pt modelId="{2030F6A8-4F9C-48DA-B0EB-7BEBC9D08244}" type="sibTrans" cxnId="{D9F89EFD-4A82-4B95-A41D-33167816E3F2}">
      <dgm:prSet/>
      <dgm:spPr/>
      <dgm:t>
        <a:bodyPr/>
        <a:lstStyle/>
        <a:p>
          <a:endParaRPr lang="ru-RU"/>
        </a:p>
      </dgm:t>
    </dgm:pt>
    <dgm:pt modelId="{C53CE75A-06A9-48AB-B363-FC5486A3F97D}">
      <dgm:prSet/>
      <dgm:spPr/>
      <dgm:t>
        <a:bodyPr/>
        <a:lstStyle/>
        <a:p>
          <a:endParaRPr lang="ru-RU"/>
        </a:p>
      </dgm:t>
    </dgm:pt>
    <dgm:pt modelId="{57B56C65-DEDF-4B17-9FA7-49F667CF7F17}" type="parTrans" cxnId="{8579B0CF-D972-4C19-B58C-86A347393242}">
      <dgm:prSet/>
      <dgm:spPr/>
      <dgm:t>
        <a:bodyPr/>
        <a:lstStyle/>
        <a:p>
          <a:endParaRPr lang="ru-RU"/>
        </a:p>
      </dgm:t>
    </dgm:pt>
    <dgm:pt modelId="{0EC36E72-81A1-44A6-98A1-250E35CEF23E}" type="sibTrans" cxnId="{8579B0CF-D972-4C19-B58C-86A347393242}">
      <dgm:prSet/>
      <dgm:spPr/>
      <dgm:t>
        <a:bodyPr/>
        <a:lstStyle/>
        <a:p>
          <a:endParaRPr lang="ru-RU"/>
        </a:p>
      </dgm:t>
    </dgm:pt>
    <dgm:pt modelId="{8B5B52AE-1443-42DE-9F1C-711799011D73}">
      <dgm:prSet/>
      <dgm:spPr/>
      <dgm:t>
        <a:bodyPr/>
        <a:lstStyle/>
        <a:p>
          <a:endParaRPr lang="ru-RU"/>
        </a:p>
      </dgm:t>
    </dgm:pt>
    <dgm:pt modelId="{7311DB83-C8DD-4069-80FE-4AAE06FC78F9}" type="parTrans" cxnId="{BFCD96FD-F459-41E1-A283-0120EFEFA0A0}">
      <dgm:prSet/>
      <dgm:spPr/>
      <dgm:t>
        <a:bodyPr/>
        <a:lstStyle/>
        <a:p>
          <a:endParaRPr lang="ru-RU"/>
        </a:p>
      </dgm:t>
    </dgm:pt>
    <dgm:pt modelId="{DDEA03A9-B416-44B8-B674-B721793C5C90}" type="sibTrans" cxnId="{BFCD96FD-F459-41E1-A283-0120EFEFA0A0}">
      <dgm:prSet/>
      <dgm:spPr/>
      <dgm:t>
        <a:bodyPr/>
        <a:lstStyle/>
        <a:p>
          <a:endParaRPr lang="ru-RU"/>
        </a:p>
      </dgm:t>
    </dgm:pt>
    <dgm:pt modelId="{D4295891-7266-4F14-B5F7-B27DCDCD5F3E}" type="pres">
      <dgm:prSet presAssocID="{141AA52E-233E-4C6B-9B51-EC0B4909C7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1F7EF-8C17-4655-957E-7E645242AFF2}" type="pres">
      <dgm:prSet presAssocID="{19FF1E5F-6C6C-4AB4-AB82-F1614F1F8864}" presName="centerShape" presStyleLbl="node0" presStyleIdx="0" presStyleCnt="1"/>
      <dgm:spPr/>
      <dgm:t>
        <a:bodyPr/>
        <a:lstStyle/>
        <a:p>
          <a:endParaRPr lang="ru-RU"/>
        </a:p>
      </dgm:t>
    </dgm:pt>
    <dgm:pt modelId="{5667854E-4E05-4B44-B062-D5954165B322}" type="pres">
      <dgm:prSet presAssocID="{26505DB8-2CB6-417B-9F80-65F21158EE1E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67C5F0B-3F65-4D1D-85DC-FFB4ED5E1C40}" type="pres">
      <dgm:prSet presAssocID="{26505DB8-2CB6-417B-9F80-65F21158EE1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A3C87F2-29CA-4BB7-93FF-04EB4E7D72EC}" type="pres">
      <dgm:prSet presAssocID="{DBF31711-12D7-49B8-8985-F2A033144EB0}" presName="node" presStyleLbl="node1" presStyleIdx="0" presStyleCnt="7" custScaleX="131641" custScaleY="126169" custRadScaleRad="96227" custRadScaleInc="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F933-17BE-4991-A93D-DE058821808E}" type="pres">
      <dgm:prSet presAssocID="{F266829E-A48D-4555-A73E-3A65EF57957E}" presName="parTrans" presStyleLbl="sibTrans2D1" presStyleIdx="1" presStyleCnt="7"/>
      <dgm:spPr/>
      <dgm:t>
        <a:bodyPr/>
        <a:lstStyle/>
        <a:p>
          <a:endParaRPr lang="ru-RU"/>
        </a:p>
      </dgm:t>
    </dgm:pt>
    <dgm:pt modelId="{1496D80F-3BA9-4FAB-83B4-15FA7FA5CEE6}" type="pres">
      <dgm:prSet presAssocID="{F266829E-A48D-4555-A73E-3A65EF57957E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94EF921-2374-4E57-AD90-59737B65ECBF}" type="pres">
      <dgm:prSet presAssocID="{DFD639E8-F0CA-4049-B941-60400B1877A1}" presName="node" presStyleLbl="node1" presStyleIdx="1" presStyleCnt="7" custScaleX="120064" custScaleY="12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851A6-C790-4770-8139-4AD600CA43C5}" type="pres">
      <dgm:prSet presAssocID="{CBFF7747-D0F9-48D5-8468-9C30C86155F4}" presName="parTrans" presStyleLbl="sibTrans2D1" presStyleIdx="2" presStyleCnt="7"/>
      <dgm:spPr/>
      <dgm:t>
        <a:bodyPr/>
        <a:lstStyle/>
        <a:p>
          <a:endParaRPr lang="ru-RU"/>
        </a:p>
      </dgm:t>
    </dgm:pt>
    <dgm:pt modelId="{3E3567E2-249E-4904-A7DC-8E9C2796DC83}" type="pres">
      <dgm:prSet presAssocID="{CBFF7747-D0F9-48D5-8468-9C30C86155F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2D00533-C506-4182-850C-DFA3F795993F}" type="pres">
      <dgm:prSet presAssocID="{3A686D95-F34A-424D-BEA9-C5B2B12568FC}" presName="node" presStyleLbl="node1" presStyleIdx="2" presStyleCnt="7" custScaleX="124498" custScaleY="12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E167B-F3B8-4DF0-8DE0-1FEA1201651F}" type="pres">
      <dgm:prSet presAssocID="{2D80FFDD-7432-4E62-8341-8807CDDEE55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E750EBD-FA3C-499A-827E-3CD88D00B351}" type="pres">
      <dgm:prSet presAssocID="{2D80FFDD-7432-4E62-8341-8807CDDEE55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29B094E-F967-4E96-AB1E-80EAC7DB0D91}" type="pres">
      <dgm:prSet presAssocID="{E096FD93-713A-4773-AF53-280DFC9930AE}" presName="node" presStyleLbl="node1" presStyleIdx="3" presStyleCnt="7" custScaleX="126252" custScaleY="13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39760-49C6-4009-B755-71C8CA8AECB7}" type="pres">
      <dgm:prSet presAssocID="{E8A1F23D-2D96-4A9B-85A6-4634786A3F12}" presName="parTrans" presStyleLbl="sibTrans2D1" presStyleIdx="4" presStyleCnt="7"/>
      <dgm:spPr/>
      <dgm:t>
        <a:bodyPr/>
        <a:lstStyle/>
        <a:p>
          <a:endParaRPr lang="ru-RU"/>
        </a:p>
      </dgm:t>
    </dgm:pt>
    <dgm:pt modelId="{7CFBAC30-12AE-4580-ADBA-1E6FFE236289}" type="pres">
      <dgm:prSet presAssocID="{E8A1F23D-2D96-4A9B-85A6-4634786A3F1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23CAFA6-6F85-43C6-82DB-ED090960526A}" type="pres">
      <dgm:prSet presAssocID="{50DABC24-761C-465C-9C61-E721A13F0383}" presName="node" presStyleLbl="node1" presStyleIdx="4" presStyleCnt="7" custScaleX="128320" custScaleY="13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EDD1A-3AB5-4B45-BC44-466B4757AD23}" type="pres">
      <dgm:prSet presAssocID="{18614DE0-D3DE-41CC-924B-E5008B95163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24C4C713-23E0-44F5-A424-FE1EFE809643}" type="pres">
      <dgm:prSet presAssocID="{18614DE0-D3DE-41CC-924B-E5008B95163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1D791D0-0758-49A6-B6A5-537BC9E80ED3}" type="pres">
      <dgm:prSet presAssocID="{DB318887-6154-49F9-B1F7-985B21C8AC7F}" presName="node" presStyleLbl="node1" presStyleIdx="5" presStyleCnt="7" custScaleX="121891" custScaleY="126976" custRadScaleRad="99003" custRadScaleInc="-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25BA6-293A-47F3-8ADE-31FEF12F6C44}" type="pres">
      <dgm:prSet presAssocID="{84061787-B4E7-4EF4-85AB-DCFB8FCED431}" presName="parTrans" presStyleLbl="sibTrans2D1" presStyleIdx="6" presStyleCnt="7"/>
      <dgm:spPr/>
      <dgm:t>
        <a:bodyPr/>
        <a:lstStyle/>
        <a:p>
          <a:endParaRPr lang="ru-RU"/>
        </a:p>
      </dgm:t>
    </dgm:pt>
    <dgm:pt modelId="{9ED67868-52F4-47C0-BE3E-AAEADB4EA172}" type="pres">
      <dgm:prSet presAssocID="{84061787-B4E7-4EF4-85AB-DCFB8FCED431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23DE8D9-20BA-4CB1-AAB3-39139C27CF91}" type="pres">
      <dgm:prSet presAssocID="{170429C7-EC45-404A-A593-95D3BBD33247}" presName="node" presStyleLbl="node1" presStyleIdx="6" presStyleCnt="7" custScaleX="125529" custScaleY="12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89EFD-4A82-4B95-A41D-33167816E3F2}" srcId="{19FF1E5F-6C6C-4AB4-AB82-F1614F1F8864}" destId="{DBF31711-12D7-49B8-8985-F2A033144EB0}" srcOrd="0" destOrd="0" parTransId="{26505DB8-2CB6-417B-9F80-65F21158EE1E}" sibTransId="{2030F6A8-4F9C-48DA-B0EB-7BEBC9D08244}"/>
    <dgm:cxn modelId="{2AA778D3-5FFA-49BD-A5F0-36B91C1839EB}" type="presOf" srcId="{170429C7-EC45-404A-A593-95D3BBD33247}" destId="{C23DE8D9-20BA-4CB1-AAB3-39139C27CF91}" srcOrd="0" destOrd="0" presId="urn:microsoft.com/office/officeart/2005/8/layout/radial5"/>
    <dgm:cxn modelId="{664A4580-5841-4AC5-B71A-22E9750DB7BC}" type="presOf" srcId="{E8A1F23D-2D96-4A9B-85A6-4634786A3F12}" destId="{7CFBAC30-12AE-4580-ADBA-1E6FFE236289}" srcOrd="1" destOrd="0" presId="urn:microsoft.com/office/officeart/2005/8/layout/radial5"/>
    <dgm:cxn modelId="{60C09E3B-7BFC-4667-B027-087A7E45DFCF}" type="presOf" srcId="{26505DB8-2CB6-417B-9F80-65F21158EE1E}" destId="{267C5F0B-3F65-4D1D-85DC-FFB4ED5E1C40}" srcOrd="1" destOrd="0" presId="urn:microsoft.com/office/officeart/2005/8/layout/radial5"/>
    <dgm:cxn modelId="{BFCD96FD-F459-41E1-A283-0120EFEFA0A0}" srcId="{141AA52E-233E-4C6B-9B51-EC0B4909C7F9}" destId="{8B5B52AE-1443-42DE-9F1C-711799011D73}" srcOrd="2" destOrd="0" parTransId="{7311DB83-C8DD-4069-80FE-4AAE06FC78F9}" sibTransId="{DDEA03A9-B416-44B8-B674-B721793C5C90}"/>
    <dgm:cxn modelId="{392CCC0A-C3EC-4EB7-8D8D-073352F2681F}" srcId="{141AA52E-233E-4C6B-9B51-EC0B4909C7F9}" destId="{19FF1E5F-6C6C-4AB4-AB82-F1614F1F8864}" srcOrd="0" destOrd="0" parTransId="{5511D23A-C1B1-409C-943E-247A34DBA0B0}" sibTransId="{7E8490A3-531F-48D7-ACF5-7BD29F2A2D38}"/>
    <dgm:cxn modelId="{D316FE46-8DAB-49A9-ACA2-4655ABF1A0EB}" type="presOf" srcId="{F266829E-A48D-4555-A73E-3A65EF57957E}" destId="{1496D80F-3BA9-4FAB-83B4-15FA7FA5CEE6}" srcOrd="1" destOrd="0" presId="urn:microsoft.com/office/officeart/2005/8/layout/radial5"/>
    <dgm:cxn modelId="{C0305D44-FDEE-410B-9AF9-95F500B438DB}" type="presOf" srcId="{141AA52E-233E-4C6B-9B51-EC0B4909C7F9}" destId="{D4295891-7266-4F14-B5F7-B27DCDCD5F3E}" srcOrd="0" destOrd="0" presId="urn:microsoft.com/office/officeart/2005/8/layout/radial5"/>
    <dgm:cxn modelId="{0084EBE7-8C5D-4B00-A7E7-2616BEE348DF}" type="presOf" srcId="{CBFF7747-D0F9-48D5-8468-9C30C86155F4}" destId="{3E3567E2-249E-4904-A7DC-8E9C2796DC83}" srcOrd="1" destOrd="0" presId="urn:microsoft.com/office/officeart/2005/8/layout/radial5"/>
    <dgm:cxn modelId="{E593EBB7-F035-469E-AA6A-559A81DFB64E}" type="presOf" srcId="{84061787-B4E7-4EF4-85AB-DCFB8FCED431}" destId="{9ED67868-52F4-47C0-BE3E-AAEADB4EA172}" srcOrd="1" destOrd="0" presId="urn:microsoft.com/office/officeart/2005/8/layout/radial5"/>
    <dgm:cxn modelId="{34B08652-A11E-478C-A908-9FECFBF0ECAE}" type="presOf" srcId="{18614DE0-D3DE-41CC-924B-E5008B951635}" destId="{24C4C713-23E0-44F5-A424-FE1EFE809643}" srcOrd="1" destOrd="0" presId="urn:microsoft.com/office/officeart/2005/8/layout/radial5"/>
    <dgm:cxn modelId="{8579B0CF-D972-4C19-B58C-86A347393242}" srcId="{141AA52E-233E-4C6B-9B51-EC0B4909C7F9}" destId="{C53CE75A-06A9-48AB-B363-FC5486A3F97D}" srcOrd="1" destOrd="0" parTransId="{57B56C65-DEDF-4B17-9FA7-49F667CF7F17}" sibTransId="{0EC36E72-81A1-44A6-98A1-250E35CEF23E}"/>
    <dgm:cxn modelId="{222017E8-3DDF-4BCB-B0F0-04B4E69B4421}" type="presOf" srcId="{2D80FFDD-7432-4E62-8341-8807CDDEE558}" destId="{6E750EBD-FA3C-499A-827E-3CD88D00B351}" srcOrd="1" destOrd="0" presId="urn:microsoft.com/office/officeart/2005/8/layout/radial5"/>
    <dgm:cxn modelId="{8836F380-E331-43FA-86A1-2CB51B7E1799}" type="presOf" srcId="{2D80FFDD-7432-4E62-8341-8807CDDEE558}" destId="{AEAE167B-F3B8-4DF0-8DE0-1FEA1201651F}" srcOrd="0" destOrd="0" presId="urn:microsoft.com/office/officeart/2005/8/layout/radial5"/>
    <dgm:cxn modelId="{A2A2373E-8420-4F19-95C2-AF148555A5C6}" type="presOf" srcId="{3A686D95-F34A-424D-BEA9-C5B2B12568FC}" destId="{B2D00533-C506-4182-850C-DFA3F795993F}" srcOrd="0" destOrd="0" presId="urn:microsoft.com/office/officeart/2005/8/layout/radial5"/>
    <dgm:cxn modelId="{9A9497CC-CF87-4FDE-8780-FB600E2D94FF}" type="presOf" srcId="{DBF31711-12D7-49B8-8985-F2A033144EB0}" destId="{BA3C87F2-29CA-4BB7-93FF-04EB4E7D72EC}" srcOrd="0" destOrd="0" presId="urn:microsoft.com/office/officeart/2005/8/layout/radial5"/>
    <dgm:cxn modelId="{74270A89-93AF-4A25-BDF8-EA9A0306C3F6}" srcId="{19FF1E5F-6C6C-4AB4-AB82-F1614F1F8864}" destId="{DFD639E8-F0CA-4049-B941-60400B1877A1}" srcOrd="1" destOrd="0" parTransId="{F266829E-A48D-4555-A73E-3A65EF57957E}" sibTransId="{3710E6F9-D7C9-4752-82C8-F76D828C7943}"/>
    <dgm:cxn modelId="{227995EA-CD05-456D-A3AA-DD46CAC86700}" type="presOf" srcId="{DFD639E8-F0CA-4049-B941-60400B1877A1}" destId="{394EF921-2374-4E57-AD90-59737B65ECBF}" srcOrd="0" destOrd="0" presId="urn:microsoft.com/office/officeart/2005/8/layout/radial5"/>
    <dgm:cxn modelId="{1CB74858-4A6E-4DF4-9A7C-B6E8B81F6734}" type="presOf" srcId="{50DABC24-761C-465C-9C61-E721A13F0383}" destId="{423CAFA6-6F85-43C6-82DB-ED090960526A}" srcOrd="0" destOrd="0" presId="urn:microsoft.com/office/officeart/2005/8/layout/radial5"/>
    <dgm:cxn modelId="{77BD954A-5D66-4E5C-8FC2-D571F6A3E2BA}" type="presOf" srcId="{19FF1E5F-6C6C-4AB4-AB82-F1614F1F8864}" destId="{3C11F7EF-8C17-4655-957E-7E645242AFF2}" srcOrd="0" destOrd="0" presId="urn:microsoft.com/office/officeart/2005/8/layout/radial5"/>
    <dgm:cxn modelId="{DFD15B1A-1E11-4D81-A1CA-DA7453ACD1A7}" type="presOf" srcId="{18614DE0-D3DE-41CC-924B-E5008B951635}" destId="{A85EDD1A-3AB5-4B45-BC44-466B4757AD23}" srcOrd="0" destOrd="0" presId="urn:microsoft.com/office/officeart/2005/8/layout/radial5"/>
    <dgm:cxn modelId="{8EC50700-602D-4C16-94A4-12914559E461}" type="presOf" srcId="{DB318887-6154-49F9-B1F7-985B21C8AC7F}" destId="{91D791D0-0758-49A6-B6A5-537BC9E80ED3}" srcOrd="0" destOrd="0" presId="urn:microsoft.com/office/officeart/2005/8/layout/radial5"/>
    <dgm:cxn modelId="{509485AC-99EA-4A1F-9D01-CDEE15BF7781}" type="presOf" srcId="{E096FD93-713A-4773-AF53-280DFC9930AE}" destId="{129B094E-F967-4E96-AB1E-80EAC7DB0D91}" srcOrd="0" destOrd="0" presId="urn:microsoft.com/office/officeart/2005/8/layout/radial5"/>
    <dgm:cxn modelId="{00482552-FFAF-4C62-996A-B668013D8ABE}" type="presOf" srcId="{E8A1F23D-2D96-4A9B-85A6-4634786A3F12}" destId="{A7039760-49C6-4009-B755-71C8CA8AECB7}" srcOrd="0" destOrd="0" presId="urn:microsoft.com/office/officeart/2005/8/layout/radial5"/>
    <dgm:cxn modelId="{41D7E9EC-C3EB-4F92-84AC-3AF7AB4767AE}" srcId="{19FF1E5F-6C6C-4AB4-AB82-F1614F1F8864}" destId="{DB318887-6154-49F9-B1F7-985B21C8AC7F}" srcOrd="5" destOrd="0" parTransId="{18614DE0-D3DE-41CC-924B-E5008B951635}" sibTransId="{88E4808B-5092-4F27-AD9F-A1774080941F}"/>
    <dgm:cxn modelId="{3BF32C27-D384-4619-8FF7-037182F99B70}" srcId="{19FF1E5F-6C6C-4AB4-AB82-F1614F1F8864}" destId="{E096FD93-713A-4773-AF53-280DFC9930AE}" srcOrd="3" destOrd="0" parTransId="{2D80FFDD-7432-4E62-8341-8807CDDEE558}" sibTransId="{6830DA10-27B7-4CA9-B9B5-8D388014ADDE}"/>
    <dgm:cxn modelId="{F47D74CB-27E0-4E20-9211-C9911DDBAA14}" type="presOf" srcId="{CBFF7747-D0F9-48D5-8468-9C30C86155F4}" destId="{18A851A6-C790-4770-8139-4AD600CA43C5}" srcOrd="0" destOrd="0" presId="urn:microsoft.com/office/officeart/2005/8/layout/radial5"/>
    <dgm:cxn modelId="{5A3D2701-C7CF-4854-BEDE-F03BEA195206}" srcId="{19FF1E5F-6C6C-4AB4-AB82-F1614F1F8864}" destId="{3A686D95-F34A-424D-BEA9-C5B2B12568FC}" srcOrd="2" destOrd="0" parTransId="{CBFF7747-D0F9-48D5-8468-9C30C86155F4}" sibTransId="{ACDE5E5B-BFF1-409F-8913-1C5B866134CA}"/>
    <dgm:cxn modelId="{2AB0C605-BF4B-4A17-9884-E7D4120D75F6}" srcId="{19FF1E5F-6C6C-4AB4-AB82-F1614F1F8864}" destId="{50DABC24-761C-465C-9C61-E721A13F0383}" srcOrd="4" destOrd="0" parTransId="{E8A1F23D-2D96-4A9B-85A6-4634786A3F12}" sibTransId="{FCBA7721-CE49-45FB-99D6-84892EEE2ABB}"/>
    <dgm:cxn modelId="{82C34E4D-A8E0-40E6-9B39-43201658EEF6}" srcId="{19FF1E5F-6C6C-4AB4-AB82-F1614F1F8864}" destId="{170429C7-EC45-404A-A593-95D3BBD33247}" srcOrd="6" destOrd="0" parTransId="{84061787-B4E7-4EF4-85AB-DCFB8FCED431}" sibTransId="{1C0DDB65-AEB0-4B25-9D5B-E50FD3017B4D}"/>
    <dgm:cxn modelId="{6E60D2C1-8858-4E32-A423-EC7002E6E51D}" type="presOf" srcId="{84061787-B4E7-4EF4-85AB-DCFB8FCED431}" destId="{54525BA6-293A-47F3-8ADE-31FEF12F6C44}" srcOrd="0" destOrd="0" presId="urn:microsoft.com/office/officeart/2005/8/layout/radial5"/>
    <dgm:cxn modelId="{299986C3-CBF1-4D58-94F7-52E44011A50B}" type="presOf" srcId="{26505DB8-2CB6-417B-9F80-65F21158EE1E}" destId="{5667854E-4E05-4B44-B062-D5954165B322}" srcOrd="0" destOrd="0" presId="urn:microsoft.com/office/officeart/2005/8/layout/radial5"/>
    <dgm:cxn modelId="{0C2EBA6D-AE46-449A-BBDA-B325483F9250}" type="presOf" srcId="{F266829E-A48D-4555-A73E-3A65EF57957E}" destId="{F5CAF933-17BE-4991-A93D-DE058821808E}" srcOrd="0" destOrd="0" presId="urn:microsoft.com/office/officeart/2005/8/layout/radial5"/>
    <dgm:cxn modelId="{0475DEB4-37A7-4502-B18A-AA5DB1ED7680}" type="presParOf" srcId="{D4295891-7266-4F14-B5F7-B27DCDCD5F3E}" destId="{3C11F7EF-8C17-4655-957E-7E645242AFF2}" srcOrd="0" destOrd="0" presId="urn:microsoft.com/office/officeart/2005/8/layout/radial5"/>
    <dgm:cxn modelId="{D8FCA37F-6BA0-476F-B3FB-AF5013C9F7A4}" type="presParOf" srcId="{D4295891-7266-4F14-B5F7-B27DCDCD5F3E}" destId="{5667854E-4E05-4B44-B062-D5954165B322}" srcOrd="1" destOrd="0" presId="urn:microsoft.com/office/officeart/2005/8/layout/radial5"/>
    <dgm:cxn modelId="{F6A64E1C-5B4D-45DC-BD05-CD16525C2D21}" type="presParOf" srcId="{5667854E-4E05-4B44-B062-D5954165B322}" destId="{267C5F0B-3F65-4D1D-85DC-FFB4ED5E1C40}" srcOrd="0" destOrd="0" presId="urn:microsoft.com/office/officeart/2005/8/layout/radial5"/>
    <dgm:cxn modelId="{AD225BA8-F4A4-40F5-95E8-89FDD3AAFF1F}" type="presParOf" srcId="{D4295891-7266-4F14-B5F7-B27DCDCD5F3E}" destId="{BA3C87F2-29CA-4BB7-93FF-04EB4E7D72EC}" srcOrd="2" destOrd="0" presId="urn:microsoft.com/office/officeart/2005/8/layout/radial5"/>
    <dgm:cxn modelId="{8767F203-8FD2-4650-ADF5-3D704874475F}" type="presParOf" srcId="{D4295891-7266-4F14-B5F7-B27DCDCD5F3E}" destId="{F5CAF933-17BE-4991-A93D-DE058821808E}" srcOrd="3" destOrd="0" presId="urn:microsoft.com/office/officeart/2005/8/layout/radial5"/>
    <dgm:cxn modelId="{87C47AE6-3688-4DCA-BA4E-84AE8314E812}" type="presParOf" srcId="{F5CAF933-17BE-4991-A93D-DE058821808E}" destId="{1496D80F-3BA9-4FAB-83B4-15FA7FA5CEE6}" srcOrd="0" destOrd="0" presId="urn:microsoft.com/office/officeart/2005/8/layout/radial5"/>
    <dgm:cxn modelId="{0E05F0B8-1CE4-4C78-83A1-3E63FA2147DE}" type="presParOf" srcId="{D4295891-7266-4F14-B5F7-B27DCDCD5F3E}" destId="{394EF921-2374-4E57-AD90-59737B65ECBF}" srcOrd="4" destOrd="0" presId="urn:microsoft.com/office/officeart/2005/8/layout/radial5"/>
    <dgm:cxn modelId="{5E582E25-0B83-4EF0-A2EF-ACC668BF264C}" type="presParOf" srcId="{D4295891-7266-4F14-B5F7-B27DCDCD5F3E}" destId="{18A851A6-C790-4770-8139-4AD600CA43C5}" srcOrd="5" destOrd="0" presId="urn:microsoft.com/office/officeart/2005/8/layout/radial5"/>
    <dgm:cxn modelId="{1F36EBCA-1937-421B-9B63-94423604BCAE}" type="presParOf" srcId="{18A851A6-C790-4770-8139-4AD600CA43C5}" destId="{3E3567E2-249E-4904-A7DC-8E9C2796DC83}" srcOrd="0" destOrd="0" presId="urn:microsoft.com/office/officeart/2005/8/layout/radial5"/>
    <dgm:cxn modelId="{68D7CB09-4F55-48AF-9D34-835F6888A39E}" type="presParOf" srcId="{D4295891-7266-4F14-B5F7-B27DCDCD5F3E}" destId="{B2D00533-C506-4182-850C-DFA3F795993F}" srcOrd="6" destOrd="0" presId="urn:microsoft.com/office/officeart/2005/8/layout/radial5"/>
    <dgm:cxn modelId="{38F531DB-AF8C-43BF-9971-85A5153388B0}" type="presParOf" srcId="{D4295891-7266-4F14-B5F7-B27DCDCD5F3E}" destId="{AEAE167B-F3B8-4DF0-8DE0-1FEA1201651F}" srcOrd="7" destOrd="0" presId="urn:microsoft.com/office/officeart/2005/8/layout/radial5"/>
    <dgm:cxn modelId="{FA832251-FA25-4921-AD0D-65E2637FCD46}" type="presParOf" srcId="{AEAE167B-F3B8-4DF0-8DE0-1FEA1201651F}" destId="{6E750EBD-FA3C-499A-827E-3CD88D00B351}" srcOrd="0" destOrd="0" presId="urn:microsoft.com/office/officeart/2005/8/layout/radial5"/>
    <dgm:cxn modelId="{299E8981-7300-461D-8415-A4D038032473}" type="presParOf" srcId="{D4295891-7266-4F14-B5F7-B27DCDCD5F3E}" destId="{129B094E-F967-4E96-AB1E-80EAC7DB0D91}" srcOrd="8" destOrd="0" presId="urn:microsoft.com/office/officeart/2005/8/layout/radial5"/>
    <dgm:cxn modelId="{2EF71FF2-3402-454F-964D-B42E1E1E7489}" type="presParOf" srcId="{D4295891-7266-4F14-B5F7-B27DCDCD5F3E}" destId="{A7039760-49C6-4009-B755-71C8CA8AECB7}" srcOrd="9" destOrd="0" presId="urn:microsoft.com/office/officeart/2005/8/layout/radial5"/>
    <dgm:cxn modelId="{C10C8293-9E6B-4DD2-A18F-13E890BBAD36}" type="presParOf" srcId="{A7039760-49C6-4009-B755-71C8CA8AECB7}" destId="{7CFBAC30-12AE-4580-ADBA-1E6FFE236289}" srcOrd="0" destOrd="0" presId="urn:microsoft.com/office/officeart/2005/8/layout/radial5"/>
    <dgm:cxn modelId="{C25888FE-6E7B-4AB2-A729-4361A9BEBADD}" type="presParOf" srcId="{D4295891-7266-4F14-B5F7-B27DCDCD5F3E}" destId="{423CAFA6-6F85-43C6-82DB-ED090960526A}" srcOrd="10" destOrd="0" presId="urn:microsoft.com/office/officeart/2005/8/layout/radial5"/>
    <dgm:cxn modelId="{AFAFF486-4C0E-46C7-8EBB-8130A9373C5E}" type="presParOf" srcId="{D4295891-7266-4F14-B5F7-B27DCDCD5F3E}" destId="{A85EDD1A-3AB5-4B45-BC44-466B4757AD23}" srcOrd="11" destOrd="0" presId="urn:microsoft.com/office/officeart/2005/8/layout/radial5"/>
    <dgm:cxn modelId="{20336278-9D39-41C1-A06D-770635DF91DE}" type="presParOf" srcId="{A85EDD1A-3AB5-4B45-BC44-466B4757AD23}" destId="{24C4C713-23E0-44F5-A424-FE1EFE809643}" srcOrd="0" destOrd="0" presId="urn:microsoft.com/office/officeart/2005/8/layout/radial5"/>
    <dgm:cxn modelId="{D6EA059F-0B4F-495C-852F-264B5BF29037}" type="presParOf" srcId="{D4295891-7266-4F14-B5F7-B27DCDCD5F3E}" destId="{91D791D0-0758-49A6-B6A5-537BC9E80ED3}" srcOrd="12" destOrd="0" presId="urn:microsoft.com/office/officeart/2005/8/layout/radial5"/>
    <dgm:cxn modelId="{C3249FAE-CDA7-4E4C-A0A7-0ABDF373E041}" type="presParOf" srcId="{D4295891-7266-4F14-B5F7-B27DCDCD5F3E}" destId="{54525BA6-293A-47F3-8ADE-31FEF12F6C44}" srcOrd="13" destOrd="0" presId="urn:microsoft.com/office/officeart/2005/8/layout/radial5"/>
    <dgm:cxn modelId="{912A83F6-2F10-444F-8803-545FE5A40AB3}" type="presParOf" srcId="{54525BA6-293A-47F3-8ADE-31FEF12F6C44}" destId="{9ED67868-52F4-47C0-BE3E-AAEADB4EA172}" srcOrd="0" destOrd="0" presId="urn:microsoft.com/office/officeart/2005/8/layout/radial5"/>
    <dgm:cxn modelId="{6F4DA39C-6204-4294-AFFB-ABDB42243F99}" type="presParOf" srcId="{D4295891-7266-4F14-B5F7-B27DCDCD5F3E}" destId="{C23DE8D9-20BA-4CB1-AAB3-39139C27CF9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8AF8D-18B6-4E08-867B-F120ECF96EA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BF5284-B90F-401C-84A4-32DFB20E9AD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Принципы развития творческого потенциала обучающихся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09867-E829-4C76-98E4-624D49FC1FEC}" type="parTrans" cxnId="{339BE41B-67E7-4DB3-AA7E-66CC938460ED}">
      <dgm:prSet/>
      <dgm:spPr/>
      <dgm:t>
        <a:bodyPr/>
        <a:lstStyle/>
        <a:p>
          <a:endParaRPr lang="ru-RU"/>
        </a:p>
      </dgm:t>
    </dgm:pt>
    <dgm:pt modelId="{84F8B616-8B5E-4E95-9D15-963A851C3409}" type="sibTrans" cxnId="{339BE41B-67E7-4DB3-AA7E-66CC938460ED}">
      <dgm:prSet/>
      <dgm:spPr/>
      <dgm:t>
        <a:bodyPr/>
        <a:lstStyle/>
        <a:p>
          <a:endParaRPr lang="ru-RU"/>
        </a:p>
      </dgm:t>
    </dgm:pt>
    <dgm:pt modelId="{89D4CAA6-9E5A-431D-8F7D-3AA5F5A6017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/>
            </a:rPr>
            <a:t>принцип смыслового отношения к миру</a:t>
          </a:r>
          <a:endParaRPr lang="ru-RU" sz="1200" b="1" dirty="0">
            <a:solidFill>
              <a:schemeClr val="bg1"/>
            </a:solidFill>
            <a:effectLst/>
          </a:endParaRPr>
        </a:p>
      </dgm:t>
    </dgm:pt>
    <dgm:pt modelId="{D123F3A8-C402-4435-8FAC-85CE9DAB55CD}" type="parTrans" cxnId="{C26B935D-C340-4765-B946-9004988BA669}">
      <dgm:prSet/>
      <dgm:spPr/>
      <dgm:t>
        <a:bodyPr/>
        <a:lstStyle/>
        <a:p>
          <a:endParaRPr lang="ru-RU"/>
        </a:p>
      </dgm:t>
    </dgm:pt>
    <dgm:pt modelId="{0685E96E-C9D7-4C02-BA24-8CC9D69D5DC7}" type="sibTrans" cxnId="{C26B935D-C340-4765-B946-9004988BA669}">
      <dgm:prSet/>
      <dgm:spPr/>
      <dgm:t>
        <a:bodyPr/>
        <a:lstStyle/>
        <a:p>
          <a:endParaRPr lang="ru-RU"/>
        </a:p>
      </dgm:t>
    </dgm:pt>
    <dgm:pt modelId="{20DEB9D9-5D3A-4E02-849F-27D6792D996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психологи-ческой комфортности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A7AFD-6136-424F-8B91-5C4C5B5EF094}" type="parTrans" cxnId="{348F0784-0F33-4C2A-A84F-D5738AF618DE}">
      <dgm:prSet/>
      <dgm:spPr/>
      <dgm:t>
        <a:bodyPr/>
        <a:lstStyle/>
        <a:p>
          <a:endParaRPr lang="ru-RU"/>
        </a:p>
      </dgm:t>
    </dgm:pt>
    <dgm:pt modelId="{2EB6E998-DB35-4D74-B5DE-EAC092DE054E}" type="sibTrans" cxnId="{348F0784-0F33-4C2A-A84F-D5738AF618DE}">
      <dgm:prSet/>
      <dgm:spPr/>
      <dgm:t>
        <a:bodyPr/>
        <a:lstStyle/>
        <a:p>
          <a:endParaRPr lang="ru-RU"/>
        </a:p>
      </dgm:t>
    </dgm:pt>
    <dgm:pt modelId="{BF721016-6092-40D7-9F1A-928A9D4F931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развития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98561C-E3F7-4447-8EB5-9531DAA29023}" type="parTrans" cxnId="{95D85A7B-D331-435B-AAD0-A0DD7F4E58B1}">
      <dgm:prSet/>
      <dgm:spPr/>
      <dgm:t>
        <a:bodyPr/>
        <a:lstStyle/>
        <a:p>
          <a:endParaRPr lang="ru-RU"/>
        </a:p>
      </dgm:t>
    </dgm:pt>
    <dgm:pt modelId="{00EAB2B5-22C8-418C-90B1-A11E715A7DEF}" type="sibTrans" cxnId="{95D85A7B-D331-435B-AAD0-A0DD7F4E58B1}">
      <dgm:prSet/>
      <dgm:spPr/>
      <dgm:t>
        <a:bodyPr/>
        <a:lstStyle/>
        <a:p>
          <a:endParaRPr lang="ru-RU"/>
        </a:p>
      </dgm:t>
    </dgm:pt>
    <dgm:pt modelId="{B76D2043-FF8D-4A50-9FE2-AEC0203BE7D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креативный принцип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B8F906-1D85-4412-8FD1-FEFE26C4D39B}" type="parTrans" cxnId="{B57E754A-C7CD-4D46-BA03-ED1328C61EA3}">
      <dgm:prSet/>
      <dgm:spPr/>
      <dgm:t>
        <a:bodyPr/>
        <a:lstStyle/>
        <a:p>
          <a:endParaRPr lang="ru-RU"/>
        </a:p>
      </dgm:t>
    </dgm:pt>
    <dgm:pt modelId="{D8AE76AB-ACBF-4C78-B46E-A5FA23A14C54}" type="sibTrans" cxnId="{B57E754A-C7CD-4D46-BA03-ED1328C61EA3}">
      <dgm:prSet/>
      <dgm:spPr/>
      <dgm:t>
        <a:bodyPr/>
        <a:lstStyle/>
        <a:p>
          <a:endParaRPr lang="ru-RU"/>
        </a:p>
      </dgm:t>
    </dgm:pt>
    <dgm:pt modelId="{8DB5C738-65F8-418B-B5FD-1FC682F6867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обучения деятельности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87CB9-CD17-4D3B-A56F-E7293D8AFFF7}" type="parTrans" cxnId="{293E71B1-8FFF-4C6A-9F8B-93D579524580}">
      <dgm:prSet/>
      <dgm:spPr/>
      <dgm:t>
        <a:bodyPr/>
        <a:lstStyle/>
        <a:p>
          <a:endParaRPr lang="ru-RU"/>
        </a:p>
      </dgm:t>
    </dgm:pt>
    <dgm:pt modelId="{73E9E963-81E8-40C8-90DD-41498934FE47}" type="sibTrans" cxnId="{293E71B1-8FFF-4C6A-9F8B-93D579524580}">
      <dgm:prSet/>
      <dgm:spPr/>
      <dgm:t>
        <a:bodyPr/>
        <a:lstStyle/>
        <a:p>
          <a:endParaRPr lang="ru-RU"/>
        </a:p>
      </dgm:t>
    </dgm:pt>
    <dgm:pt modelId="{E2182964-1E96-4681-8D52-C566A953C2BF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</a:t>
          </a:r>
          <a:r>
            <a:rPr lang="ru-RU" sz="1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ориентиро-вочной</a:t>
          </a:r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функции знаний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2E53EC-B9EF-4476-A87C-D56FF38027A9}" type="parTrans" cxnId="{FF6AB982-BEC5-4998-A69F-BE7B594ACA5D}">
      <dgm:prSet/>
      <dgm:spPr/>
      <dgm:t>
        <a:bodyPr/>
        <a:lstStyle/>
        <a:p>
          <a:endParaRPr lang="ru-RU"/>
        </a:p>
      </dgm:t>
    </dgm:pt>
    <dgm:pt modelId="{B182062D-4C42-4047-8671-0192CB97BDC9}" type="sibTrans" cxnId="{FF6AB982-BEC5-4998-A69F-BE7B594ACA5D}">
      <dgm:prSet/>
      <dgm:spPr/>
      <dgm:t>
        <a:bodyPr/>
        <a:lstStyle/>
        <a:p>
          <a:endParaRPr lang="ru-RU"/>
        </a:p>
      </dgm:t>
    </dgm:pt>
    <dgm:pt modelId="{F566754C-146D-4FDA-899A-1D10B3DC223B}" type="pres">
      <dgm:prSet presAssocID="{AC18AF8D-18B6-4E08-867B-F120ECF96E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ABC8B4-EA20-4C96-B99F-D009E1CFC575}" type="pres">
      <dgm:prSet presAssocID="{F3BF5284-B90F-401C-84A4-32DFB20E9ADE}" presName="Parent" presStyleLbl="node0" presStyleIdx="0" presStyleCnt="1" custLinFactNeighborX="-1633" custLinFactNeighborY="-1396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F31F4579-870F-4B65-B240-ED7833CBBCDD}" type="pres">
      <dgm:prSet presAssocID="{89D4CAA6-9E5A-431D-8F7D-3AA5F5A6017F}" presName="Accent1" presStyleCnt="0"/>
      <dgm:spPr/>
    </dgm:pt>
    <dgm:pt modelId="{DB79BED6-2022-4D0F-8E83-F9BEF8C3967C}" type="pres">
      <dgm:prSet presAssocID="{89D4CAA6-9E5A-431D-8F7D-3AA5F5A6017F}" presName="Accent" presStyleLbl="bgShp" presStyleIdx="0" presStyleCnt="6"/>
      <dgm:spPr/>
    </dgm:pt>
    <dgm:pt modelId="{0B010C11-FB74-41F4-A367-3F8FA2A7F42B}" type="pres">
      <dgm:prSet presAssocID="{89D4CAA6-9E5A-431D-8F7D-3AA5F5A6017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E5D0E-C887-4A18-8D05-B2F3AD738352}" type="pres">
      <dgm:prSet presAssocID="{20DEB9D9-5D3A-4E02-849F-27D6792D9968}" presName="Accent2" presStyleCnt="0"/>
      <dgm:spPr/>
    </dgm:pt>
    <dgm:pt modelId="{986662A6-DB77-4034-9170-5AFA243B5742}" type="pres">
      <dgm:prSet presAssocID="{20DEB9D9-5D3A-4E02-849F-27D6792D9968}" presName="Accent" presStyleLbl="bgShp" presStyleIdx="1" presStyleCnt="6"/>
      <dgm:spPr/>
      <dgm:t>
        <a:bodyPr/>
        <a:lstStyle/>
        <a:p>
          <a:endParaRPr lang="ru-RU"/>
        </a:p>
      </dgm:t>
    </dgm:pt>
    <dgm:pt modelId="{22D9BA5D-C71A-49D1-86C4-25A7F7E971FB}" type="pres">
      <dgm:prSet presAssocID="{20DEB9D9-5D3A-4E02-849F-27D6792D9968}" presName="Child2" presStyleLbl="node1" presStyleIdx="1" presStyleCnt="6" custScaleX="105485" custScaleY="104760" custLinFactNeighborX="-1182" custLinFactNeighborY="-1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40CB6-B5EC-4C6D-A0F1-1F5371F4C8B1}" type="pres">
      <dgm:prSet presAssocID="{BF721016-6092-40D7-9F1A-928A9D4F931A}" presName="Accent3" presStyleCnt="0"/>
      <dgm:spPr/>
    </dgm:pt>
    <dgm:pt modelId="{C17C1C70-BC3E-4D1C-8349-33C7DBF1F4C1}" type="pres">
      <dgm:prSet presAssocID="{BF721016-6092-40D7-9F1A-928A9D4F931A}" presName="Accent" presStyleLbl="bgShp" presStyleIdx="2" presStyleCnt="6"/>
      <dgm:spPr/>
    </dgm:pt>
    <dgm:pt modelId="{7B864446-E759-4496-ADA3-3B63AD50B970}" type="pres">
      <dgm:prSet presAssocID="{BF721016-6092-40D7-9F1A-928A9D4F93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07512-8994-43F3-813B-32E2AFD83965}" type="pres">
      <dgm:prSet presAssocID="{B76D2043-FF8D-4A50-9FE2-AEC0203BE7D1}" presName="Accent4" presStyleCnt="0"/>
      <dgm:spPr/>
    </dgm:pt>
    <dgm:pt modelId="{CA79DE2E-4390-4E54-980B-6B70447B622E}" type="pres">
      <dgm:prSet presAssocID="{B76D2043-FF8D-4A50-9FE2-AEC0203BE7D1}" presName="Accent" presStyleLbl="bgShp" presStyleIdx="3" presStyleCnt="6"/>
      <dgm:spPr/>
    </dgm:pt>
    <dgm:pt modelId="{418371E3-BCBB-44C1-B06E-A952E1F0A461}" type="pres">
      <dgm:prSet presAssocID="{B76D2043-FF8D-4A50-9FE2-AEC0203BE7D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66D8C-A21D-404D-A6C1-EA7D8FC568DE}" type="pres">
      <dgm:prSet presAssocID="{E2182964-1E96-4681-8D52-C566A953C2BF}" presName="Accent5" presStyleCnt="0"/>
      <dgm:spPr/>
    </dgm:pt>
    <dgm:pt modelId="{39E97904-8335-4B48-8F07-A11C9F561A63}" type="pres">
      <dgm:prSet presAssocID="{E2182964-1E96-4681-8D52-C566A953C2BF}" presName="Accent" presStyleLbl="bgShp" presStyleIdx="4" presStyleCnt="6"/>
      <dgm:spPr/>
    </dgm:pt>
    <dgm:pt modelId="{AD7DF1E4-7874-4C96-9761-65CD911F681E}" type="pres">
      <dgm:prSet presAssocID="{E2182964-1E96-4681-8D52-C566A953C2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58CFF-EDDD-47D3-9293-CD8FB80CDC9E}" type="pres">
      <dgm:prSet presAssocID="{8DB5C738-65F8-418B-B5FD-1FC682F68673}" presName="Accent6" presStyleCnt="0"/>
      <dgm:spPr/>
    </dgm:pt>
    <dgm:pt modelId="{398AE84A-76DB-48B8-8DF5-8BF427C4C325}" type="pres">
      <dgm:prSet presAssocID="{8DB5C738-65F8-418B-B5FD-1FC682F68673}" presName="Accent" presStyleLbl="bgShp" presStyleIdx="5" presStyleCnt="6"/>
      <dgm:spPr/>
    </dgm:pt>
    <dgm:pt modelId="{589F6887-C408-428A-B003-4FFB7106D3A6}" type="pres">
      <dgm:prSet presAssocID="{8DB5C738-65F8-418B-B5FD-1FC682F6867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AB7E6-312F-48AB-86E0-859B6394378B}" type="presOf" srcId="{8DB5C738-65F8-418B-B5FD-1FC682F68673}" destId="{589F6887-C408-428A-B003-4FFB7106D3A6}" srcOrd="0" destOrd="0" presId="urn:microsoft.com/office/officeart/2011/layout/HexagonRadial"/>
    <dgm:cxn modelId="{293E71B1-8FFF-4C6A-9F8B-93D579524580}" srcId="{F3BF5284-B90F-401C-84A4-32DFB20E9ADE}" destId="{8DB5C738-65F8-418B-B5FD-1FC682F68673}" srcOrd="5" destOrd="0" parTransId="{CAA87CB9-CD17-4D3B-A56F-E7293D8AFFF7}" sibTransId="{73E9E963-81E8-40C8-90DD-41498934FE47}"/>
    <dgm:cxn modelId="{95D85A7B-D331-435B-AAD0-A0DD7F4E58B1}" srcId="{F3BF5284-B90F-401C-84A4-32DFB20E9ADE}" destId="{BF721016-6092-40D7-9F1A-928A9D4F931A}" srcOrd="2" destOrd="0" parTransId="{E898561C-E3F7-4447-8EB5-9531DAA29023}" sibTransId="{00EAB2B5-22C8-418C-90B1-A11E715A7DEF}"/>
    <dgm:cxn modelId="{4C3586EE-97EE-41D7-A37D-2618E3EF1EC4}" type="presOf" srcId="{20DEB9D9-5D3A-4E02-849F-27D6792D9968}" destId="{22D9BA5D-C71A-49D1-86C4-25A7F7E971FB}" srcOrd="0" destOrd="0" presId="urn:microsoft.com/office/officeart/2011/layout/HexagonRadial"/>
    <dgm:cxn modelId="{C23E5338-2E31-4FED-BABF-F00543319BFE}" type="presOf" srcId="{89D4CAA6-9E5A-431D-8F7D-3AA5F5A6017F}" destId="{0B010C11-FB74-41F4-A367-3F8FA2A7F42B}" srcOrd="0" destOrd="0" presId="urn:microsoft.com/office/officeart/2011/layout/HexagonRadial"/>
    <dgm:cxn modelId="{D959B9CF-EBC5-444D-BA37-6C6060D4F1A5}" type="presOf" srcId="{E2182964-1E96-4681-8D52-C566A953C2BF}" destId="{AD7DF1E4-7874-4C96-9761-65CD911F681E}" srcOrd="0" destOrd="0" presId="urn:microsoft.com/office/officeart/2011/layout/HexagonRadial"/>
    <dgm:cxn modelId="{C26B935D-C340-4765-B946-9004988BA669}" srcId="{F3BF5284-B90F-401C-84A4-32DFB20E9ADE}" destId="{89D4CAA6-9E5A-431D-8F7D-3AA5F5A6017F}" srcOrd="0" destOrd="0" parTransId="{D123F3A8-C402-4435-8FAC-85CE9DAB55CD}" sibTransId="{0685E96E-C9D7-4C02-BA24-8CC9D69D5DC7}"/>
    <dgm:cxn modelId="{B57E754A-C7CD-4D46-BA03-ED1328C61EA3}" srcId="{F3BF5284-B90F-401C-84A4-32DFB20E9ADE}" destId="{B76D2043-FF8D-4A50-9FE2-AEC0203BE7D1}" srcOrd="3" destOrd="0" parTransId="{0FB8F906-1D85-4412-8FD1-FEFE26C4D39B}" sibTransId="{D8AE76AB-ACBF-4C78-B46E-A5FA23A14C54}"/>
    <dgm:cxn modelId="{348F0784-0F33-4C2A-A84F-D5738AF618DE}" srcId="{F3BF5284-B90F-401C-84A4-32DFB20E9ADE}" destId="{20DEB9D9-5D3A-4E02-849F-27D6792D9968}" srcOrd="1" destOrd="0" parTransId="{6B8A7AFD-6136-424F-8B91-5C4C5B5EF094}" sibTransId="{2EB6E998-DB35-4D74-B5DE-EAC092DE054E}"/>
    <dgm:cxn modelId="{77520E6F-3AD7-4D4C-ABD2-1F4D18934E8C}" type="presOf" srcId="{B76D2043-FF8D-4A50-9FE2-AEC0203BE7D1}" destId="{418371E3-BCBB-44C1-B06E-A952E1F0A461}" srcOrd="0" destOrd="0" presId="urn:microsoft.com/office/officeart/2011/layout/HexagonRadial"/>
    <dgm:cxn modelId="{BC2C8A1F-DF5F-46F9-9686-A7D7BEC005BC}" type="presOf" srcId="{AC18AF8D-18B6-4E08-867B-F120ECF96EAA}" destId="{F566754C-146D-4FDA-899A-1D10B3DC223B}" srcOrd="0" destOrd="0" presId="urn:microsoft.com/office/officeart/2011/layout/HexagonRadial"/>
    <dgm:cxn modelId="{D8FFE474-CB81-4347-ACAD-7550BC532B0A}" type="presOf" srcId="{F3BF5284-B90F-401C-84A4-32DFB20E9ADE}" destId="{D9ABC8B4-EA20-4C96-B99F-D009E1CFC575}" srcOrd="0" destOrd="0" presId="urn:microsoft.com/office/officeart/2011/layout/HexagonRadial"/>
    <dgm:cxn modelId="{8D61ADD9-950F-4293-9523-1A806F29DCFD}" type="presOf" srcId="{BF721016-6092-40D7-9F1A-928A9D4F931A}" destId="{7B864446-E759-4496-ADA3-3B63AD50B970}" srcOrd="0" destOrd="0" presId="urn:microsoft.com/office/officeart/2011/layout/HexagonRadial"/>
    <dgm:cxn modelId="{FF6AB982-BEC5-4998-A69F-BE7B594ACA5D}" srcId="{F3BF5284-B90F-401C-84A4-32DFB20E9ADE}" destId="{E2182964-1E96-4681-8D52-C566A953C2BF}" srcOrd="4" destOrd="0" parTransId="{D92E53EC-B9EF-4476-A87C-D56FF38027A9}" sibTransId="{B182062D-4C42-4047-8671-0192CB97BDC9}"/>
    <dgm:cxn modelId="{339BE41B-67E7-4DB3-AA7E-66CC938460ED}" srcId="{AC18AF8D-18B6-4E08-867B-F120ECF96EAA}" destId="{F3BF5284-B90F-401C-84A4-32DFB20E9ADE}" srcOrd="0" destOrd="0" parTransId="{8F309867-E829-4C76-98E4-624D49FC1FEC}" sibTransId="{84F8B616-8B5E-4E95-9D15-963A851C3409}"/>
    <dgm:cxn modelId="{F01C2060-D22A-43AA-922A-25C5E1746873}" type="presParOf" srcId="{F566754C-146D-4FDA-899A-1D10B3DC223B}" destId="{D9ABC8B4-EA20-4C96-B99F-D009E1CFC575}" srcOrd="0" destOrd="0" presId="urn:microsoft.com/office/officeart/2011/layout/HexagonRadial"/>
    <dgm:cxn modelId="{2EB3CC55-A4E9-4F62-9723-4C021C145CC5}" type="presParOf" srcId="{F566754C-146D-4FDA-899A-1D10B3DC223B}" destId="{F31F4579-870F-4B65-B240-ED7833CBBCDD}" srcOrd="1" destOrd="0" presId="urn:microsoft.com/office/officeart/2011/layout/HexagonRadial"/>
    <dgm:cxn modelId="{841757F0-23D6-408E-A987-8683A23E5A61}" type="presParOf" srcId="{F31F4579-870F-4B65-B240-ED7833CBBCDD}" destId="{DB79BED6-2022-4D0F-8E83-F9BEF8C3967C}" srcOrd="0" destOrd="0" presId="urn:microsoft.com/office/officeart/2011/layout/HexagonRadial"/>
    <dgm:cxn modelId="{995D8746-2250-4745-9390-2555C9051287}" type="presParOf" srcId="{F566754C-146D-4FDA-899A-1D10B3DC223B}" destId="{0B010C11-FB74-41F4-A367-3F8FA2A7F42B}" srcOrd="2" destOrd="0" presId="urn:microsoft.com/office/officeart/2011/layout/HexagonRadial"/>
    <dgm:cxn modelId="{369E4A9D-9E48-4E96-809F-9C109071369E}" type="presParOf" srcId="{F566754C-146D-4FDA-899A-1D10B3DC223B}" destId="{291E5D0E-C887-4A18-8D05-B2F3AD738352}" srcOrd="3" destOrd="0" presId="urn:microsoft.com/office/officeart/2011/layout/HexagonRadial"/>
    <dgm:cxn modelId="{59502EAD-7C71-49D0-8E91-293174DA3CEA}" type="presParOf" srcId="{291E5D0E-C887-4A18-8D05-B2F3AD738352}" destId="{986662A6-DB77-4034-9170-5AFA243B5742}" srcOrd="0" destOrd="0" presId="urn:microsoft.com/office/officeart/2011/layout/HexagonRadial"/>
    <dgm:cxn modelId="{903636B7-7237-4297-A15C-83738A22FAF2}" type="presParOf" srcId="{F566754C-146D-4FDA-899A-1D10B3DC223B}" destId="{22D9BA5D-C71A-49D1-86C4-25A7F7E971FB}" srcOrd="4" destOrd="0" presId="urn:microsoft.com/office/officeart/2011/layout/HexagonRadial"/>
    <dgm:cxn modelId="{E94D279E-6B81-4E40-9284-F42D5B6BFD0B}" type="presParOf" srcId="{F566754C-146D-4FDA-899A-1D10B3DC223B}" destId="{A1D40CB6-B5EC-4C6D-A0F1-1F5371F4C8B1}" srcOrd="5" destOrd="0" presId="urn:microsoft.com/office/officeart/2011/layout/HexagonRadial"/>
    <dgm:cxn modelId="{C205F494-D335-4D35-B9B4-97AEE80C25E9}" type="presParOf" srcId="{A1D40CB6-B5EC-4C6D-A0F1-1F5371F4C8B1}" destId="{C17C1C70-BC3E-4D1C-8349-33C7DBF1F4C1}" srcOrd="0" destOrd="0" presId="urn:microsoft.com/office/officeart/2011/layout/HexagonRadial"/>
    <dgm:cxn modelId="{DD75D3DE-AC66-493C-9870-B91AAB4280C4}" type="presParOf" srcId="{F566754C-146D-4FDA-899A-1D10B3DC223B}" destId="{7B864446-E759-4496-ADA3-3B63AD50B970}" srcOrd="6" destOrd="0" presId="urn:microsoft.com/office/officeart/2011/layout/HexagonRadial"/>
    <dgm:cxn modelId="{FAAC3267-65CC-4B23-AD8E-212F63D83EFC}" type="presParOf" srcId="{F566754C-146D-4FDA-899A-1D10B3DC223B}" destId="{4AC07512-8994-43F3-813B-32E2AFD83965}" srcOrd="7" destOrd="0" presId="urn:microsoft.com/office/officeart/2011/layout/HexagonRadial"/>
    <dgm:cxn modelId="{08752C8C-1BD2-4222-BEC0-C279746F2829}" type="presParOf" srcId="{4AC07512-8994-43F3-813B-32E2AFD83965}" destId="{CA79DE2E-4390-4E54-980B-6B70447B622E}" srcOrd="0" destOrd="0" presId="urn:microsoft.com/office/officeart/2011/layout/HexagonRadial"/>
    <dgm:cxn modelId="{1EDA9466-FBB2-424C-96C6-41149E4FB537}" type="presParOf" srcId="{F566754C-146D-4FDA-899A-1D10B3DC223B}" destId="{418371E3-BCBB-44C1-B06E-A952E1F0A461}" srcOrd="8" destOrd="0" presId="urn:microsoft.com/office/officeart/2011/layout/HexagonRadial"/>
    <dgm:cxn modelId="{296B567A-8096-421E-89FA-AC07344B5031}" type="presParOf" srcId="{F566754C-146D-4FDA-899A-1D10B3DC223B}" destId="{81966D8C-A21D-404D-A6C1-EA7D8FC568DE}" srcOrd="9" destOrd="0" presId="urn:microsoft.com/office/officeart/2011/layout/HexagonRadial"/>
    <dgm:cxn modelId="{4757D9A3-E87B-4B7B-80A7-5B29692AAA70}" type="presParOf" srcId="{81966D8C-A21D-404D-A6C1-EA7D8FC568DE}" destId="{39E97904-8335-4B48-8F07-A11C9F561A63}" srcOrd="0" destOrd="0" presId="urn:microsoft.com/office/officeart/2011/layout/HexagonRadial"/>
    <dgm:cxn modelId="{C14A3C0F-B29D-48FA-8BCF-35A5C01F3098}" type="presParOf" srcId="{F566754C-146D-4FDA-899A-1D10B3DC223B}" destId="{AD7DF1E4-7874-4C96-9761-65CD911F681E}" srcOrd="10" destOrd="0" presId="urn:microsoft.com/office/officeart/2011/layout/HexagonRadial"/>
    <dgm:cxn modelId="{024043A6-1A14-4357-95AF-6C2D922F63D8}" type="presParOf" srcId="{F566754C-146D-4FDA-899A-1D10B3DC223B}" destId="{B5358CFF-EDDD-47D3-9293-CD8FB80CDC9E}" srcOrd="11" destOrd="0" presId="urn:microsoft.com/office/officeart/2011/layout/HexagonRadial"/>
    <dgm:cxn modelId="{7A9C2297-D47F-4BD4-8B97-8B91AAF1B76E}" type="presParOf" srcId="{B5358CFF-EDDD-47D3-9293-CD8FB80CDC9E}" destId="{398AE84A-76DB-48B8-8DF5-8BF427C4C325}" srcOrd="0" destOrd="0" presId="urn:microsoft.com/office/officeart/2011/layout/HexagonRadial"/>
    <dgm:cxn modelId="{22A88504-B243-4B86-8FD5-0BE7FB364EB2}" type="presParOf" srcId="{F566754C-146D-4FDA-899A-1D10B3DC223B}" destId="{589F6887-C408-428A-B003-4FFB7106D3A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1F7EF-8C17-4655-957E-7E645242AFF2}">
      <dsp:nvSpPr>
        <dsp:cNvPr id="0" name=""/>
        <dsp:cNvSpPr/>
      </dsp:nvSpPr>
      <dsp:spPr>
        <a:xfrm>
          <a:off x="3057679" y="2513462"/>
          <a:ext cx="1424302" cy="1424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6263" y="2722046"/>
        <a:ext cx="1007134" cy="1007134"/>
      </dsp:txXfrm>
    </dsp:sp>
    <dsp:sp modelId="{5667854E-4E05-4B44-B062-D5954165B322}">
      <dsp:nvSpPr>
        <dsp:cNvPr id="0" name=""/>
        <dsp:cNvSpPr/>
      </dsp:nvSpPr>
      <dsp:spPr>
        <a:xfrm rot="16252642">
          <a:off x="3624182" y="1911898"/>
          <a:ext cx="322132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671762" y="2082972"/>
        <a:ext cx="225492" cy="368281"/>
      </dsp:txXfrm>
    </dsp:sp>
    <dsp:sp modelId="{BA3C87F2-29CA-4BB7-93FF-04EB4E7D72EC}">
      <dsp:nvSpPr>
        <dsp:cNvPr id="0" name=""/>
        <dsp:cNvSpPr/>
      </dsp:nvSpPr>
      <dsp:spPr>
        <a:xfrm>
          <a:off x="2736306" y="-144023"/>
          <a:ext cx="2138861" cy="20499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развитию и социальной самореализации школьников путем ознакомления с различными видами социальной активности, вовлечения школьников во Всемирное добровольческое движение.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9535" y="156186"/>
        <a:ext cx="1512403" cy="1449536"/>
      </dsp:txXfrm>
    </dsp:sp>
    <dsp:sp modelId="{F5CAF933-17BE-4991-A93D-DE058821808E}">
      <dsp:nvSpPr>
        <dsp:cNvPr id="0" name=""/>
        <dsp:cNvSpPr/>
      </dsp:nvSpPr>
      <dsp:spPr>
        <a:xfrm rot="19285714">
          <a:off x="4409901" y="2254128"/>
          <a:ext cx="386582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22552" y="2413043"/>
        <a:ext cx="270607" cy="368281"/>
      </dsp:txXfrm>
    </dsp:sp>
    <dsp:sp modelId="{394EF921-2374-4E57-AD90-59737B65ECBF}">
      <dsp:nvSpPr>
        <dsp:cNvPr id="0" name=""/>
        <dsp:cNvSpPr/>
      </dsp:nvSpPr>
      <dsp:spPr>
        <a:xfrm>
          <a:off x="4699677" y="676921"/>
          <a:ext cx="1950761" cy="205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 способности анализировать ситуации, чтобы управлять своей жизнью, расширить чувствительности восприятия себя, других людей и окружающего мира с помощью кинотерапии;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5359" y="978403"/>
        <a:ext cx="1379397" cy="1455682"/>
      </dsp:txXfrm>
    </dsp:sp>
    <dsp:sp modelId="{18A851A6-C790-4770-8139-4AD600CA43C5}">
      <dsp:nvSpPr>
        <dsp:cNvPr id="0" name=""/>
        <dsp:cNvSpPr/>
      </dsp:nvSpPr>
      <dsp:spPr>
        <a:xfrm rot="771429">
          <a:off x="4612240" y="3154090"/>
          <a:ext cx="377695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13660" y="3264243"/>
        <a:ext cx="264387" cy="368281"/>
      </dsp:txXfrm>
    </dsp:sp>
    <dsp:sp modelId="{B2D00533-C506-4182-850C-DFA3F795993F}">
      <dsp:nvSpPr>
        <dsp:cNvPr id="0" name=""/>
        <dsp:cNvSpPr/>
      </dsp:nvSpPr>
      <dsp:spPr>
        <a:xfrm>
          <a:off x="5134209" y="2742218"/>
          <a:ext cx="2022804" cy="20513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помочь подросткам наладить эффективное взаимодействие с окружающими, построить уважение к себе и успешность своей деятельности;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0442" y="3042624"/>
        <a:ext cx="1430338" cy="1450490"/>
      </dsp:txXfrm>
    </dsp:sp>
    <dsp:sp modelId="{AEAE167B-F3B8-4DF0-8DE0-1FEA1201651F}">
      <dsp:nvSpPr>
        <dsp:cNvPr id="0" name=""/>
        <dsp:cNvSpPr/>
      </dsp:nvSpPr>
      <dsp:spPr>
        <a:xfrm rot="3857143">
          <a:off x="4042523" y="3851015"/>
          <a:ext cx="352560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72461" y="3926128"/>
        <a:ext cx="246792" cy="368281"/>
      </dsp:txXfrm>
    </dsp:sp>
    <dsp:sp modelId="{129B094E-F967-4E96-AB1E-80EAC7DB0D91}">
      <dsp:nvSpPr>
        <dsp:cNvPr id="0" name=""/>
        <dsp:cNvSpPr/>
      </dsp:nvSpPr>
      <dsp:spPr>
        <a:xfrm>
          <a:off x="3801501" y="4353302"/>
          <a:ext cx="2051302" cy="21357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ознакомить старшеклассников с методами развития творчества и креативности, найти себя в процессе творения и созидания творческих идей;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1907" y="4666072"/>
        <a:ext cx="1450490" cy="1510185"/>
      </dsp:txXfrm>
    </dsp:sp>
    <dsp:sp modelId="{A7039760-49C6-4009-B755-71C8CA8AECB7}">
      <dsp:nvSpPr>
        <dsp:cNvPr id="0" name=""/>
        <dsp:cNvSpPr/>
      </dsp:nvSpPr>
      <dsp:spPr>
        <a:xfrm rot="6942857">
          <a:off x="3150720" y="3845368"/>
          <a:ext cx="345712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225077" y="3921406"/>
        <a:ext cx="241998" cy="368281"/>
      </dsp:txXfrm>
    </dsp:sp>
    <dsp:sp modelId="{423CAFA6-6F85-43C6-82DB-ED090960526A}">
      <dsp:nvSpPr>
        <dsp:cNvPr id="0" name=""/>
        <dsp:cNvSpPr/>
      </dsp:nvSpPr>
      <dsp:spPr>
        <a:xfrm>
          <a:off x="1670057" y="4341392"/>
          <a:ext cx="2084902" cy="21595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творческие способности младших школьников в процессе знакомства и освоения новых способов создания сказок, открывающих возможности импровизации, фантазии и воображения;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5384" y="4657650"/>
        <a:ext cx="1474248" cy="1527028"/>
      </dsp:txXfrm>
    </dsp:sp>
    <dsp:sp modelId="{A85EDD1A-3AB5-4B45-BC44-466B4757AD23}">
      <dsp:nvSpPr>
        <dsp:cNvPr id="0" name=""/>
        <dsp:cNvSpPr/>
      </dsp:nvSpPr>
      <dsp:spPr>
        <a:xfrm rot="9999982">
          <a:off x="2555033" y="3162155"/>
          <a:ext cx="375311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666108" y="3271932"/>
        <a:ext cx="262718" cy="368281"/>
      </dsp:txXfrm>
    </dsp:sp>
    <dsp:sp modelId="{91D791D0-0758-49A6-B6A5-537BC9E80ED3}">
      <dsp:nvSpPr>
        <dsp:cNvPr id="0" name=""/>
        <dsp:cNvSpPr/>
      </dsp:nvSpPr>
      <dsp:spPr>
        <a:xfrm>
          <a:off x="432059" y="2750472"/>
          <a:ext cx="1980446" cy="2063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совершенствовать систему сопровождения творческого потенциала детей, осуществлять  их социальную защиту и поддержки;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2089" y="3052601"/>
        <a:ext cx="1400386" cy="1458807"/>
      </dsp:txXfrm>
    </dsp:sp>
    <dsp:sp modelId="{54525BA6-293A-47F3-8ADE-31FEF12F6C44}">
      <dsp:nvSpPr>
        <dsp:cNvPr id="0" name=""/>
        <dsp:cNvSpPr/>
      </dsp:nvSpPr>
      <dsp:spPr>
        <a:xfrm rot="13114286">
          <a:off x="2761298" y="2262635"/>
          <a:ext cx="371673" cy="613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60637" y="2420155"/>
        <a:ext cx="260171" cy="368281"/>
      </dsp:txXfrm>
    </dsp:sp>
    <dsp:sp modelId="{C23DE8D9-20BA-4CB1-AAB3-39139C27CF91}">
      <dsp:nvSpPr>
        <dsp:cNvPr id="0" name=""/>
        <dsp:cNvSpPr/>
      </dsp:nvSpPr>
      <dsp:spPr>
        <a:xfrm>
          <a:off x="844824" y="676921"/>
          <a:ext cx="2039555" cy="205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творческий потенциал, раскрыть индивидуальность каждого ученика школы, показать их увлечения, талантливость через работу в газете; </a:t>
          </a:r>
          <a:endParaRPr lang="ru-RU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3510" y="978403"/>
        <a:ext cx="1442183" cy="1455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C8B4-EA20-4C96-B99F-D009E1CFC575}">
      <dsp:nvSpPr>
        <dsp:cNvPr id="0" name=""/>
        <dsp:cNvSpPr/>
      </dsp:nvSpPr>
      <dsp:spPr>
        <a:xfrm>
          <a:off x="1751584" y="1921350"/>
          <a:ext cx="2480189" cy="21454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Принципы развития творческого потенциала обучающихся</a:t>
          </a:r>
          <a:endParaRPr lang="ru-RU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2586" y="2276883"/>
        <a:ext cx="1658185" cy="1434397"/>
      </dsp:txXfrm>
    </dsp:sp>
    <dsp:sp modelId="{986662A6-DB77-4034-9170-5AFA243B5742}">
      <dsp:nvSpPr>
        <dsp:cNvPr id="0" name=""/>
        <dsp:cNvSpPr/>
      </dsp:nvSpPr>
      <dsp:spPr>
        <a:xfrm>
          <a:off x="3345161" y="924841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10C11-FB74-41F4-A367-3F8FA2A7F42B}">
      <dsp:nvSpPr>
        <dsp:cNvPr id="0" name=""/>
        <dsp:cNvSpPr/>
      </dsp:nvSpPr>
      <dsp:spPr>
        <a:xfrm>
          <a:off x="2020547" y="0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</a:rPr>
            <a:t>принцип смыслового отношения к миру</a:t>
          </a:r>
          <a:endParaRPr lang="ru-RU" sz="1200" b="1" kern="1200" dirty="0">
            <a:solidFill>
              <a:schemeClr val="bg1"/>
            </a:solidFill>
            <a:effectLst/>
          </a:endParaRPr>
        </a:p>
      </dsp:txBody>
      <dsp:txXfrm>
        <a:off x="2357375" y="291396"/>
        <a:ext cx="1358841" cy="1175556"/>
      </dsp:txXfrm>
    </dsp:sp>
    <dsp:sp modelId="{C17C1C70-BC3E-4D1C-8349-33C7DBF1F4C1}">
      <dsp:nvSpPr>
        <dsp:cNvPr id="0" name=""/>
        <dsp:cNvSpPr/>
      </dsp:nvSpPr>
      <dsp:spPr>
        <a:xfrm>
          <a:off x="4437275" y="2432171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9BA5D-C71A-49D1-86C4-25A7F7E971FB}">
      <dsp:nvSpPr>
        <dsp:cNvPr id="0" name=""/>
        <dsp:cNvSpPr/>
      </dsp:nvSpPr>
      <dsp:spPr>
        <a:xfrm>
          <a:off x="3804818" y="1008109"/>
          <a:ext cx="2143979" cy="184204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психологи-ческой комфортности</a:t>
          </a: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8907" y="1312332"/>
        <a:ext cx="1435801" cy="1233600"/>
      </dsp:txXfrm>
    </dsp:sp>
    <dsp:sp modelId="{CA79DE2E-4390-4E54-980B-6B70447B622E}">
      <dsp:nvSpPr>
        <dsp:cNvPr id="0" name=""/>
        <dsp:cNvSpPr/>
      </dsp:nvSpPr>
      <dsp:spPr>
        <a:xfrm>
          <a:off x="3678622" y="4133662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64446-E759-4496-ADA3-3B63AD50B970}">
      <dsp:nvSpPr>
        <dsp:cNvPr id="0" name=""/>
        <dsp:cNvSpPr/>
      </dsp:nvSpPr>
      <dsp:spPr>
        <a:xfrm>
          <a:off x="3884583" y="3207610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развития</a:t>
          </a: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1411" y="3499006"/>
        <a:ext cx="1358841" cy="1175556"/>
      </dsp:txXfrm>
    </dsp:sp>
    <dsp:sp modelId="{39E97904-8335-4B48-8F07-A11C9F561A63}">
      <dsp:nvSpPr>
        <dsp:cNvPr id="0" name=""/>
        <dsp:cNvSpPr/>
      </dsp:nvSpPr>
      <dsp:spPr>
        <a:xfrm>
          <a:off x="1796701" y="4310283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371E3-BCBB-44C1-B06E-A952E1F0A461}">
      <dsp:nvSpPr>
        <dsp:cNvPr id="0" name=""/>
        <dsp:cNvSpPr/>
      </dsp:nvSpPr>
      <dsp:spPr>
        <a:xfrm>
          <a:off x="2020547" y="4290323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креативный принцип</a:t>
          </a: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7375" y="4581719"/>
        <a:ext cx="1358841" cy="1175556"/>
      </dsp:txXfrm>
    </dsp:sp>
    <dsp:sp modelId="{398AE84A-76DB-48B8-8DF5-8BF427C4C325}">
      <dsp:nvSpPr>
        <dsp:cNvPr id="0" name=""/>
        <dsp:cNvSpPr/>
      </dsp:nvSpPr>
      <dsp:spPr>
        <a:xfrm>
          <a:off x="686703" y="2803559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DF1E4-7874-4C96-9761-65CD911F681E}">
      <dsp:nvSpPr>
        <dsp:cNvPr id="0" name=""/>
        <dsp:cNvSpPr/>
      </dsp:nvSpPr>
      <dsp:spPr>
        <a:xfrm>
          <a:off x="147857" y="3208820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</a:t>
          </a:r>
          <a:r>
            <a:rPr lang="ru-RU" sz="1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ориентиро-вочной</a:t>
          </a: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функции знаний</a:t>
          </a: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685" y="3500216"/>
        <a:ext cx="1358841" cy="1175556"/>
      </dsp:txXfrm>
    </dsp:sp>
    <dsp:sp modelId="{589F6887-C408-428A-B003-4FFB7106D3A6}">
      <dsp:nvSpPr>
        <dsp:cNvPr id="0" name=""/>
        <dsp:cNvSpPr/>
      </dsp:nvSpPr>
      <dsp:spPr>
        <a:xfrm>
          <a:off x="147857" y="1079083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обучения деятельности</a:t>
          </a: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685" y="1370479"/>
        <a:ext cx="1358841" cy="117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EB13D-E6DA-4842-BBEC-71BEB0FA7417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B492-1378-4210-A8F8-CC7EF74FD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9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Прямоуг.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Прямоуг.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Прямоуг.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Прямоуг.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Прямоуг.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FDC812-AC58-4BB7-B2CE-ACC9707F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36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C812-AC58-4BB7-B2CE-ACC9707F6F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100">
                <a:ln w="19050">
                  <a:solidFill>
                    <a:schemeClr val="bg1"/>
                  </a:solidFill>
                  <a:prstDash val="solid"/>
                </a:ln>
                <a:solidFill>
                  <a:srgbClr val="4B350D"/>
                </a:solidFill>
                <a:effectLst/>
              </a:defRPr>
            </a:lvl1pPr>
          </a:lstStyle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 baseline="0">
                <a:ln w="19050" cmpd="sng">
                  <a:solidFill>
                    <a:schemeClr val="bg1"/>
                  </a:solidFill>
                </a:ln>
                <a:solidFill>
                  <a:srgbClr val="4B350D"/>
                </a:solidFill>
                <a:effectLst/>
                <a:latin typeface="+mn-lt"/>
                <a:ea typeface="+mn-ea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fld id="{0A98AF03-7270-45C2-A683-C5E353EF01A5}" type="datetime4">
              <a:rPr lang="en-US" smtClean="0"/>
              <a:pPr/>
              <a:t>May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78"/>
            <a:ext cx="1584176" cy="154611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2798-7E65-46D6-9DB3-FF31C8D1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B6D1-703A-42AB-97CE-CE404549E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.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Прямоуг.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Рисунок 24" descr="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Прямоуг.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Рисунок 25" descr="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Рисунок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Рисунок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Прямоуг.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Прямоуг.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Рисунок 26" descr="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78"/>
            <a:ext cx="1584176" cy="154611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8552-8795-4599-BC75-60300106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B82-0BD2-4E33-A992-EE71336F1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66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9002"/>
                </a:solidFill>
              </a:defRPr>
            </a:lvl1pPr>
            <a:lvl2pPr>
              <a:defRPr sz="2400">
                <a:solidFill>
                  <a:srgbClr val="4B350D"/>
                </a:solidFill>
              </a:defRPr>
            </a:lvl2pPr>
            <a:lvl3pPr>
              <a:defRPr sz="2000">
                <a:solidFill>
                  <a:srgbClr val="4B350D"/>
                </a:solidFill>
              </a:defRPr>
            </a:lvl3pPr>
            <a:lvl4pPr>
              <a:defRPr sz="1800">
                <a:solidFill>
                  <a:srgbClr val="4B350D"/>
                </a:solidFill>
              </a:defRPr>
            </a:lvl4pPr>
            <a:lvl5pPr>
              <a:defRPr sz="1800">
                <a:solidFill>
                  <a:srgbClr val="4B350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9D8-5BB8-4ABB-A97D-7DF79026E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rgbClr val="359002"/>
                  </a:solidFill>
                </a:ln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B350D"/>
                </a:solidFill>
              </a:defRPr>
            </a:lvl1pPr>
            <a:lvl2pPr>
              <a:defRPr sz="2000">
                <a:solidFill>
                  <a:srgbClr val="4B350D"/>
                </a:solidFill>
              </a:defRPr>
            </a:lvl2pPr>
            <a:lvl3pPr>
              <a:defRPr sz="1800">
                <a:solidFill>
                  <a:srgbClr val="4B350D"/>
                </a:solidFill>
              </a:defRPr>
            </a:lvl3pPr>
            <a:lvl4pPr>
              <a:defRPr sz="1600">
                <a:solidFill>
                  <a:srgbClr val="4B350D"/>
                </a:solidFill>
              </a:defRPr>
            </a:lvl4pPr>
            <a:lvl5pPr>
              <a:defRPr sz="1600">
                <a:solidFill>
                  <a:srgbClr val="4B350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582-B580-487D-9F43-7DD18563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790A-2EA1-42F5-BFAA-EEBD20B0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9F3-EF1A-4987-A528-4ABCB76B0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DE9-90D0-4C25-ADFB-88F313F79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ECD0-50F8-4FAC-B4FD-88980D285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EABBD3-8E3C-46C1-873F-9C8F3E997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64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0">
          <a:ln w="19050" cmpd="sng">
            <a:solidFill>
              <a:schemeClr val="bg1"/>
            </a:solidFill>
            <a:prstDash val="solid"/>
            <a:miter lim="800000"/>
          </a:ln>
          <a:solidFill>
            <a:srgbClr val="4B350D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32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8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4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6196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535" y="2732845"/>
            <a:ext cx="4410236" cy="58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5466"/>
            <a:ext cx="2073830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96" y="5085185"/>
            <a:ext cx="2111995" cy="15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396234"/>
            <a:ext cx="1622425" cy="56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535" y="3384314"/>
            <a:ext cx="4436695" cy="10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535" y="4569375"/>
            <a:ext cx="4436695" cy="37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933" y="276553"/>
            <a:ext cx="2236465" cy="18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719" y="4984080"/>
            <a:ext cx="2313236" cy="179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876" y="1340767"/>
            <a:ext cx="1800200" cy="135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935" y="1736165"/>
            <a:ext cx="71287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Цели </a:t>
            </a:r>
            <a:r>
              <a:rPr lang="ru-RU" sz="30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проекта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935" y="2636912"/>
            <a:ext cx="20882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цель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7844" y="2645761"/>
            <a:ext cx="2736304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цель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02580" y="2663133"/>
            <a:ext cx="194421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37974" y="2335663"/>
            <a:ext cx="396044" cy="3100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736031" y="2326814"/>
            <a:ext cx="360040" cy="3100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94668" y="2353035"/>
            <a:ext cx="360040" cy="3100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ПРОЕКТ\b17d8f879d6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0255"/>
            <a:ext cx="3816424" cy="15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400506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цель – </a:t>
            </a:r>
            <a:r>
              <a:rPr lang="ru-RU" sz="1600" dirty="0"/>
              <a:t>создание культурно-развивающей среды и системы  социально-психологической поддержки  творческого потенциала детей, развития их способностей и талантов, создание благоприятных условий для их самореализации, профессионального самоопределения в соответствии со способностями через оптимальную структуру школьного  образования.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цель – </a:t>
            </a:r>
            <a:r>
              <a:rPr lang="ru-RU" sz="1600" dirty="0"/>
              <a:t>развитие личностных качеств, способствующих развитию высоких адаптивных возможностей на фоне высоконравственных убеждений. 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цель – </a:t>
            </a:r>
            <a:r>
              <a:rPr lang="ru-RU" sz="1600" dirty="0"/>
              <a:t>развитие способности детей к включению в любую духовно-практическую деятельность в зависимости от реальных потребностей региона, страны и самой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86988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779912" cy="360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44662802"/>
              </p:ext>
            </p:extLst>
          </p:nvPr>
        </p:nvGraphicFramePr>
        <p:xfrm>
          <a:off x="1763688" y="332656"/>
          <a:ext cx="75608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504" y="836712"/>
            <a:ext cx="2016224" cy="5904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980728"/>
            <a:ext cx="2016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«Существуют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способа быть творческим. Можно петь и танцевать. Или, можно создать среду, в которой певцы и танцоры будут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процветать»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Уоррен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Беннис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G:\ПРОЕКТ\2c705378ba7f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883255"/>
            <a:ext cx="1944216" cy="17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3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938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7606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975444"/>
              </p:ext>
            </p:extLst>
          </p:nvPr>
        </p:nvGraphicFramePr>
        <p:xfrm>
          <a:off x="179512" y="620688"/>
          <a:ext cx="61206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496" y="476672"/>
            <a:ext cx="2304256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РАЗВИТИЯ ТВОРЧЕСКОГО ПОТЕНЦИАЛА </a:t>
            </a:r>
            <a:endParaRPr lang="ru-RU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04664"/>
            <a:ext cx="2880320" cy="6408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74904"/>
            <a:ext cx="3059832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385" y="4297384"/>
            <a:ext cx="27003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47702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1845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КОНТУРЫ ДЕЯТЕЛЬНОСТИ СОЦИАЛЬНОГО ПЕДАГОГА ПО РАЗВИТИЮ ТВОРЧЕСКОГО ПОТЕНЦИАЛА</a:t>
            </a:r>
            <a:endParaRPr lang="ru-RU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32656"/>
            <a:ext cx="3384376" cy="6408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94266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проекта «Планета творчества» положены контуры деятельности социального педагога  и многомерная культурно-развивающая среда, в котором происходит становление зрелой личности. </a:t>
            </a:r>
          </a:p>
        </p:txBody>
      </p:sp>
      <p:pic>
        <p:nvPicPr>
          <p:cNvPr id="3" name="Picture 2" descr="G:\ПРОЕКТ\71b6d7a64367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0170" y="3537012"/>
            <a:ext cx="2559602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7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176464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1800" b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799692" y="296652"/>
            <a:ext cx="648072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ПРЕСС-ЦЕНТР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763688" y="1196752"/>
            <a:ext cx="72008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СКАЗКОТЕРАПИЯ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763688" y="2204864"/>
            <a:ext cx="72008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КИНОТЕРАПИЯ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763688" y="3212976"/>
            <a:ext cx="72008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ТРЕНИНГИ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763687" y="4293096"/>
            <a:ext cx="72008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ВОЛОНТЕРСТВО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3528" y="980728"/>
            <a:ext cx="0" cy="44644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0"/>
          </p:cNvCxnSpPr>
          <p:nvPr/>
        </p:nvCxnSpPr>
        <p:spPr>
          <a:xfrm>
            <a:off x="323528" y="5445224"/>
            <a:ext cx="6480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5" idx="0"/>
          </p:cNvCxnSpPr>
          <p:nvPr/>
        </p:nvCxnSpPr>
        <p:spPr>
          <a:xfrm>
            <a:off x="323528" y="14487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6" idx="0"/>
          </p:cNvCxnSpPr>
          <p:nvPr/>
        </p:nvCxnSpPr>
        <p:spPr>
          <a:xfrm>
            <a:off x="323528" y="234887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7" idx="0"/>
          </p:cNvCxnSpPr>
          <p:nvPr/>
        </p:nvCxnSpPr>
        <p:spPr>
          <a:xfrm>
            <a:off x="323528" y="3356991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8" idx="0"/>
          </p:cNvCxnSpPr>
          <p:nvPr/>
        </p:nvCxnSpPr>
        <p:spPr>
          <a:xfrm>
            <a:off x="323528" y="436510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004048" y="476672"/>
            <a:ext cx="3816424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47022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Для развития творческого </a:t>
            </a:r>
            <a:r>
              <a:rPr lang="ru-RU" i="1" dirty="0" smtClean="0"/>
              <a:t>потенциала выбраны </a:t>
            </a:r>
            <a:r>
              <a:rPr lang="ru-RU" i="1" dirty="0"/>
              <a:t>арт-терапевтические методы, в основе которых лежит путь к самопознанию и просветлению, работу над созданием стенгазеты, а также волонтерскую деятельность. Целью этих методов работы является развитие воображения,  творчества, успешная социализация и, как фундамента – развитие креативности. </a:t>
            </a:r>
          </a:p>
        </p:txBody>
      </p:sp>
      <p:pic>
        <p:nvPicPr>
          <p:cNvPr id="1026" name="Picture 2" descr="G:\ПРОЕКТ\deva4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2782" y="1268760"/>
            <a:ext cx="1745282" cy="24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ОЕКТ\deva4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2782" y="4024431"/>
            <a:ext cx="1487654" cy="23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РОЕКТ\deva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184073"/>
            <a:ext cx="2374264" cy="23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9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536504" cy="432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r>
              <a:rPr lang="ru-RU" sz="2000" b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ПРОЕКТА</a:t>
            </a:r>
            <a:endParaRPr lang="ru-RU" sz="1800" b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806" y="1124743"/>
            <a:ext cx="2448272" cy="583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ПРЕСС-ЦЕНТР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925" y="1988840"/>
            <a:ext cx="2448272" cy="990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МАСТЕРСКИЕ САМОПОЗНАНИЯ И ТВОРЧЕСТВА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925" y="3284078"/>
            <a:ext cx="2448272" cy="583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ART-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149080"/>
            <a:ext cx="2448272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КИНОКЛУБ «КИНО-ЧЕРДАЧОК»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589240"/>
            <a:ext cx="244827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«ЧЕЛОВЕК ПО ИМЕНИ ВОЛОНТЕР»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43885" y="656692"/>
            <a:ext cx="7635" cy="54366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" idx="1"/>
          </p:cNvCxnSpPr>
          <p:nvPr/>
        </p:nvCxnSpPr>
        <p:spPr>
          <a:xfrm>
            <a:off x="251520" y="620688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6" idx="1"/>
          </p:cNvCxnSpPr>
          <p:nvPr/>
        </p:nvCxnSpPr>
        <p:spPr>
          <a:xfrm>
            <a:off x="251522" y="6093296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1"/>
          </p:cNvCxnSpPr>
          <p:nvPr/>
        </p:nvCxnSpPr>
        <p:spPr>
          <a:xfrm>
            <a:off x="259766" y="1416734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1"/>
          </p:cNvCxnSpPr>
          <p:nvPr/>
        </p:nvCxnSpPr>
        <p:spPr>
          <a:xfrm>
            <a:off x="243885" y="248427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>
            <a:off x="243887" y="3576069"/>
            <a:ext cx="3600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>
            <a:off x="251520" y="47611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6" name="Picture 8" descr="G:\ПРОЕКТ\86e9eca5bee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0317" y="1197473"/>
            <a:ext cx="1174988" cy="23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:\ПРОЕКТ\86e9eca5bee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7670" y="3714121"/>
            <a:ext cx="2339050" cy="23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652120" y="476672"/>
            <a:ext cx="3024336" cy="6120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Часы, свободные от учебных занятий, должны быть заполнены разумно и интересно. Очень важно увлечь детей интересным делом, дать выход энергии, развить познавательные, творческие силы, способности, расширить кругозор и сферу общения. А для того, чтобы удовлетворить интерес и желание каждого ученика, нужно предложить разные виды деятельности, чтобы каждый ребенок выбирал то, что ему по душе. </a:t>
            </a:r>
          </a:p>
        </p:txBody>
      </p:sp>
    </p:spTree>
    <p:extLst>
      <p:ext uri="{BB962C8B-B14F-4D97-AF65-F5344CB8AC3E}">
        <p14:creationId xmlns:p14="http://schemas.microsoft.com/office/powerpoint/2010/main" val="37437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8" y="476672"/>
            <a:ext cx="748883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7682" y="141277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наша всем открыта 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Рады мы всегда гостям!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найдется всем занятье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Взрослым, детям, малышам!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974" y="3284984"/>
            <a:ext cx="4446241" cy="18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826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акон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C4D258-FB03-42DF-B40A-94A8AD427DA6}"/>
</file>

<file path=customXml/itemProps2.xml><?xml version="1.0" encoding="utf-8"?>
<ds:datastoreItem xmlns:ds="http://schemas.openxmlformats.org/officeDocument/2006/customXml" ds:itemID="{273B4F91-46B0-46BD-B6A5-4075DF8B282A}"/>
</file>

<file path=customXml/itemProps3.xml><?xml version="1.0" encoding="utf-8"?>
<ds:datastoreItem xmlns:ds="http://schemas.openxmlformats.org/officeDocument/2006/customXml" ds:itemID="{B127C8D5-113C-4995-81C6-AC152D01D5B2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771</TotalTime>
  <Words>491</Words>
  <Application>Microsoft Office PowerPoint</Application>
  <PresentationFormat>Экран (4:3)</PresentationFormat>
  <Paragraphs>54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Презентация PowerPoint</vt:lpstr>
      <vt:lpstr>ЗАДАЧИ ПРОЕКТА</vt:lpstr>
      <vt:lpstr>   </vt:lpstr>
      <vt:lpstr>Презентация PowerPoint</vt:lpstr>
      <vt:lpstr>НАПРАВЛЕНИЯ ДЕЯТЕЛЬНОСТИ</vt:lpstr>
      <vt:lpstr>УСЛОВИЯ РЕАЛИЗАЦИИ ПРОЕКТА</vt:lpstr>
      <vt:lpstr>Презентация PowerPoint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Сергей</dc:creator>
  <cp:lastModifiedBy>Dmitry Tarasov</cp:lastModifiedBy>
  <cp:revision>86</cp:revision>
  <dcterms:created xsi:type="dcterms:W3CDTF">2009-12-10T18:04:50Z</dcterms:created>
  <dcterms:modified xsi:type="dcterms:W3CDTF">2016-05-25T05:45:04Z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